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8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07" r:id="rId41"/>
    <p:sldId id="308" r:id="rId42"/>
    <p:sldId id="309" r:id="rId43"/>
    <p:sldId id="310" r:id="rId44"/>
    <p:sldId id="344" r:id="rId45"/>
    <p:sldId id="311" r:id="rId46"/>
    <p:sldId id="312" r:id="rId47"/>
    <p:sldId id="318" r:id="rId48"/>
    <p:sldId id="317" r:id="rId49"/>
    <p:sldId id="327" r:id="rId50"/>
    <p:sldId id="314" r:id="rId51"/>
    <p:sldId id="315" r:id="rId52"/>
    <p:sldId id="316" r:id="rId53"/>
    <p:sldId id="339" r:id="rId54"/>
    <p:sldId id="319" r:id="rId55"/>
    <p:sldId id="275" r:id="rId56"/>
    <p:sldId id="277" r:id="rId57"/>
    <p:sldId id="278" r:id="rId58"/>
    <p:sldId id="296" r:id="rId59"/>
    <p:sldId id="297" r:id="rId60"/>
    <p:sldId id="299" r:id="rId61"/>
    <p:sldId id="298" r:id="rId62"/>
    <p:sldId id="295" r:id="rId63"/>
    <p:sldId id="306" r:id="rId64"/>
    <p:sldId id="300" r:id="rId65"/>
    <p:sldId id="301" r:id="rId66"/>
    <p:sldId id="302" r:id="rId67"/>
    <p:sldId id="337" r:id="rId68"/>
    <p:sldId id="305" r:id="rId69"/>
    <p:sldId id="328" r:id="rId70"/>
    <p:sldId id="329" r:id="rId71"/>
    <p:sldId id="326" r:id="rId72"/>
    <p:sldId id="330" r:id="rId73"/>
    <p:sldId id="341" r:id="rId74"/>
    <p:sldId id="342" r:id="rId75"/>
    <p:sldId id="345" r:id="rId76"/>
    <p:sldId id="346" r:id="rId77"/>
    <p:sldId id="347" r:id="rId78"/>
    <p:sldId id="353" r:id="rId79"/>
    <p:sldId id="334" r:id="rId80"/>
    <p:sldId id="348" r:id="rId81"/>
    <p:sldId id="350" r:id="rId82"/>
    <p:sldId id="351" r:id="rId83"/>
    <p:sldId id="340" r:id="rId84"/>
    <p:sldId id="352" r:id="rId85"/>
    <p:sldId id="354" r:id="rId86"/>
    <p:sldId id="355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67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19.01.2022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ofactory.com/net/facade-design-pattern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ofactory.com/net/strategy-design-pattern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facade-design-pattern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x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by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OnClick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7524</Words>
  <Application>Microsoft Office PowerPoint</Application>
  <PresentationFormat>Widescreen</PresentationFormat>
  <Paragraphs>907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466</cp:revision>
  <dcterms:created xsi:type="dcterms:W3CDTF">2020-08-17T19:59:22Z</dcterms:created>
  <dcterms:modified xsi:type="dcterms:W3CDTF">2022-01-19T15:17:59Z</dcterms:modified>
</cp:coreProperties>
</file>